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8F635-4E70-4A6F-962A-CDBB6610D08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9802D-1C42-4EEF-A88B-DBFFFA6A8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3" name="Picture 2" descr="header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1000"/>
            <a:ext cx="30099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28800" y="1447800"/>
            <a:ext cx="5562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Baskerville Old Face" pitchFamily="18" charset="0"/>
              </a:rPr>
              <a:t>Al </a:t>
            </a:r>
            <a:r>
              <a:rPr lang="en-US" b="1" dirty="0" err="1" smtClean="0">
                <a:solidFill>
                  <a:srgbClr val="FF0000"/>
                </a:solidFill>
                <a:latin typeface="Baskerville Old Face" pitchFamily="18" charset="0"/>
              </a:rPr>
              <a:t>Nahyan</a:t>
            </a:r>
            <a:r>
              <a:rPr lang="en-US" b="1" dirty="0" smtClean="0">
                <a:solidFill>
                  <a:srgbClr val="FF0000"/>
                </a:solidFill>
                <a:latin typeface="Baskerville Old Face" pitchFamily="18" charset="0"/>
              </a:rPr>
              <a:t> Primary School Campus</a:t>
            </a:r>
          </a:p>
          <a:p>
            <a:pPr algn="ctr"/>
            <a:r>
              <a:rPr lang="en-US" sz="2400" b="1" dirty="0" smtClean="0">
                <a:latin typeface="Baskerville Old Face" pitchFamily="18" charset="0"/>
              </a:rPr>
              <a:t>IB Learner Profile Certificate</a:t>
            </a:r>
            <a:endParaRPr lang="en-US" sz="2400" b="1" dirty="0">
              <a:latin typeface="Baskerville Old Fac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5943600"/>
            <a:ext cx="226215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__________________</a:t>
            </a:r>
          </a:p>
          <a:p>
            <a:pPr algn="ctr"/>
            <a:r>
              <a:rPr lang="en-US" sz="1400" dirty="0" smtClean="0"/>
              <a:t>Christine Wakefield, Teacher</a:t>
            </a: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29200" y="5943600"/>
            <a:ext cx="350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__________________</a:t>
            </a:r>
          </a:p>
          <a:p>
            <a:pPr algn="ctr"/>
            <a:r>
              <a:rPr lang="en-US" sz="1400" dirty="0" smtClean="0"/>
              <a:t>John DeFelice, Principal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057400"/>
            <a:ext cx="681736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19200" y="2514600"/>
            <a:ext cx="69342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Baskerville Old Face" pitchFamily="18" charset="0"/>
                <a:cs typeface="Traditional Arabic" pitchFamily="2" charset="-78"/>
              </a:rPr>
              <a:t>This award goes to:</a:t>
            </a:r>
          </a:p>
          <a:p>
            <a:pPr algn="ctr"/>
            <a:r>
              <a:rPr lang="en-US" sz="3600" b="1" dirty="0" err="1" smtClean="0">
                <a:latin typeface="Baskerville Old Face" pitchFamily="18" charset="0"/>
                <a:cs typeface="Traditional Arabic" pitchFamily="2" charset="-78"/>
              </a:rPr>
              <a:t>Salamah</a:t>
            </a:r>
            <a:r>
              <a:rPr lang="en-US" sz="3600" b="1" dirty="0" smtClean="0">
                <a:latin typeface="Baskerville Old Face" pitchFamily="18" charset="0"/>
                <a:cs typeface="Traditional Arabic" pitchFamily="2" charset="-78"/>
              </a:rPr>
              <a:t> Ali Mohamed</a:t>
            </a:r>
          </a:p>
          <a:p>
            <a:pPr algn="ctr"/>
            <a:r>
              <a:rPr lang="en-US" sz="3200" b="1" dirty="0" smtClean="0">
                <a:latin typeface="Baskerville Old Face" pitchFamily="18" charset="0"/>
                <a:cs typeface="Traditional Arabic" pitchFamily="2" charset="-78"/>
              </a:rPr>
              <a:t>For being</a:t>
            </a:r>
          </a:p>
          <a:p>
            <a:pPr algn="ctr"/>
            <a:r>
              <a:rPr lang="en-US" sz="4000" b="1" dirty="0" smtClean="0">
                <a:latin typeface="Baskerville Old Face" pitchFamily="18" charset="0"/>
                <a:cs typeface="Traditional Arabic" pitchFamily="2" charset="-78"/>
              </a:rPr>
              <a:t>Principled</a:t>
            </a:r>
          </a:p>
          <a:p>
            <a:pPr algn="ctr"/>
            <a:r>
              <a:rPr lang="en-US" sz="3200" b="1" dirty="0" smtClean="0">
                <a:latin typeface="Baskerville Old Face" pitchFamily="18" charset="0"/>
                <a:cs typeface="Traditional Arabic" pitchFamily="2" charset="-78"/>
              </a:rPr>
              <a:t>during this 2001-2011school year.</a:t>
            </a:r>
          </a:p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35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ENS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g.carmichael</dc:creator>
  <cp:lastModifiedBy>d.alhawasli</cp:lastModifiedBy>
  <cp:revision>3</cp:revision>
  <dcterms:created xsi:type="dcterms:W3CDTF">2011-02-27T10:32:11Z</dcterms:created>
  <dcterms:modified xsi:type="dcterms:W3CDTF">2011-02-27T11:23:39Z</dcterms:modified>
</cp:coreProperties>
</file>