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6" d="100"/>
          <a:sy n="56" d="100"/>
        </p:scale>
        <p:origin x="-96" y="-4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054547-D37C-4ADC-A8EC-B8CB829EF04A}" type="datetimeFigureOut">
              <a:rPr lang="en-US" smtClean="0"/>
              <a:t>5/3/2011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B4A36B-CB61-4127-8918-DEDB7CF1D4F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ReFlection</a:t>
            </a:r>
            <a:endParaRPr lang="en-US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066800"/>
            <a:ext cx="8229600" cy="1143000"/>
          </a:xfrm>
        </p:spPr>
        <p:txBody>
          <a:bodyPr/>
          <a:lstStyle/>
          <a:p>
            <a:r>
              <a:rPr lang="en-US" dirty="0" smtClean="0"/>
              <a:t>Definition of Insanity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429001"/>
            <a:ext cx="8229600" cy="1905000"/>
          </a:xfrm>
        </p:spPr>
        <p:txBody>
          <a:bodyPr/>
          <a:lstStyle/>
          <a:p>
            <a:pPr algn="ctr">
              <a:buNone/>
            </a:pPr>
            <a:r>
              <a:rPr lang="en-US" i="1" dirty="0"/>
              <a:t>To do the same thing over and over and </a:t>
            </a:r>
            <a:r>
              <a:rPr lang="en-US" i="1" dirty="0" smtClean="0"/>
              <a:t>expect different </a:t>
            </a:r>
            <a:r>
              <a:rPr lang="en-US" i="1" dirty="0"/>
              <a:t>results</a:t>
            </a:r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Think about a time when you reflected recently: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19400"/>
            <a:ext cx="8229600" cy="2895600"/>
          </a:xfrm>
        </p:spPr>
        <p:txBody>
          <a:bodyPr/>
          <a:lstStyle/>
          <a:p>
            <a:r>
              <a:rPr lang="en-US" sz="3600" dirty="0" smtClean="0"/>
              <a:t>Why did you reflect?</a:t>
            </a:r>
          </a:p>
          <a:p>
            <a:r>
              <a:rPr lang="en-US" sz="3600" dirty="0" smtClean="0"/>
              <a:t>How did you reflect?</a:t>
            </a:r>
          </a:p>
          <a:p>
            <a:r>
              <a:rPr lang="en-US" sz="3600" dirty="0" smtClean="0"/>
              <a:t>What was the outcome?</a:t>
            </a:r>
          </a:p>
          <a:p>
            <a:r>
              <a:rPr lang="en-US" sz="3600" dirty="0" smtClean="0"/>
              <a:t>What did you learn?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4525963"/>
          </a:xfrm>
        </p:spPr>
        <p:txBody>
          <a:bodyPr/>
          <a:lstStyle/>
          <a:p>
            <a:r>
              <a:rPr lang="en-US" dirty="0"/>
              <a:t>Reflection is the process that enables us to objectively view our experiences, and plan for </a:t>
            </a:r>
            <a:r>
              <a:rPr lang="en-US" dirty="0" smtClean="0"/>
              <a:t>improvement</a:t>
            </a:r>
          </a:p>
          <a:p>
            <a:pPr>
              <a:buNone/>
            </a:pPr>
            <a:endParaRPr lang="en-US" dirty="0"/>
          </a:p>
          <a:p>
            <a:r>
              <a:rPr lang="en-US" dirty="0"/>
              <a:t>In what ways do we reflect at school?  How do these processes of reflection help us to improve?</a:t>
            </a:r>
          </a:p>
          <a:p>
            <a:endParaRPr lang="en-US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PLAnNErS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Our requirements for this school year is to have 4 completed unit planners.  Walk through each section of the reflection section outline and discuss.  Teams are to then go to their Grade team wiki, choose a unit planner and work to complete the reflection section.</a:t>
            </a:r>
          </a:p>
          <a:p>
            <a:endParaRPr lang="en-US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Grayscale">
      <a:dk1>
        <a:sysClr val="windowText" lastClr="000000"/>
      </a:dk1>
      <a:lt1>
        <a:sysClr val="window" lastClr="FFFFFF"/>
      </a:lt1>
      <a:dk2>
        <a:srgbClr val="000000"/>
      </a:dk2>
      <a:lt2>
        <a:srgbClr val="F8F8F8"/>
      </a:lt2>
      <a:accent1>
        <a:srgbClr val="DDDDDD"/>
      </a:accent1>
      <a:accent2>
        <a:srgbClr val="B2B2B2"/>
      </a:accent2>
      <a:accent3>
        <a:srgbClr val="969696"/>
      </a:accent3>
      <a:accent4>
        <a:srgbClr val="808080"/>
      </a:accent4>
      <a:accent5>
        <a:srgbClr val="5F5F5F"/>
      </a:accent5>
      <a:accent6>
        <a:srgbClr val="4D4D4D"/>
      </a:accent6>
      <a:hlink>
        <a:srgbClr val="5F5F5F"/>
      </a:hlink>
      <a:folHlink>
        <a:srgbClr val="919191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Words>132</Words>
  <Application>Microsoft Office PowerPoint</Application>
  <PresentationFormat>On-screen Show (4:3)</PresentationFormat>
  <Paragraphs>13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ReFlection</vt:lpstr>
      <vt:lpstr>Definition of Insanity</vt:lpstr>
      <vt:lpstr>Think about a time when you reflected recently:</vt:lpstr>
      <vt:lpstr>Slide 4</vt:lpstr>
      <vt:lpstr>PLAnNErS</vt:lpstr>
    </vt:vector>
  </TitlesOfParts>
  <Company>ENS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ReFlection</dc:title>
  <dc:creator>g.carmichael</dc:creator>
  <cp:lastModifiedBy>g.carmichael</cp:lastModifiedBy>
  <cp:revision>2</cp:revision>
  <dcterms:created xsi:type="dcterms:W3CDTF">2011-05-03T08:02:24Z</dcterms:created>
  <dcterms:modified xsi:type="dcterms:W3CDTF">2011-05-03T08:12:33Z</dcterms:modified>
</cp:coreProperties>
</file>

<file path=docProps/thumbnail.jpeg>
</file>