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54547-D37C-4ADC-A8EC-B8CB829EF04A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4A36B-CB61-4127-8918-DEDB7CF1D4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54547-D37C-4ADC-A8EC-B8CB829EF04A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4A36B-CB61-4127-8918-DEDB7CF1D4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54547-D37C-4ADC-A8EC-B8CB829EF04A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4A36B-CB61-4127-8918-DEDB7CF1D4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54547-D37C-4ADC-A8EC-B8CB829EF04A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4A36B-CB61-4127-8918-DEDB7CF1D4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54547-D37C-4ADC-A8EC-B8CB829EF04A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4A36B-CB61-4127-8918-DEDB7CF1D4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54547-D37C-4ADC-A8EC-B8CB829EF04A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4A36B-CB61-4127-8918-DEDB7CF1D4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54547-D37C-4ADC-A8EC-B8CB829EF04A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4A36B-CB61-4127-8918-DEDB7CF1D4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54547-D37C-4ADC-A8EC-B8CB829EF04A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4A36B-CB61-4127-8918-DEDB7CF1D4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54547-D37C-4ADC-A8EC-B8CB829EF04A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4A36B-CB61-4127-8918-DEDB7CF1D4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54547-D37C-4ADC-A8EC-B8CB829EF04A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4A36B-CB61-4127-8918-DEDB7CF1D4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54547-D37C-4ADC-A8EC-B8CB829EF04A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4A36B-CB61-4127-8918-DEDB7CF1D4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54547-D37C-4ADC-A8EC-B8CB829EF04A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4A36B-CB61-4127-8918-DEDB7CF1D4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ReFlection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r>
              <a:rPr lang="en-US" dirty="0" smtClean="0"/>
              <a:t>Definition of Insanity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1"/>
            <a:ext cx="8229600" cy="1905000"/>
          </a:xfrm>
        </p:spPr>
        <p:txBody>
          <a:bodyPr/>
          <a:lstStyle/>
          <a:p>
            <a:pPr algn="ctr">
              <a:buNone/>
            </a:pPr>
            <a:r>
              <a:rPr lang="en-US" i="1" dirty="0"/>
              <a:t>To do the same thing over and over and </a:t>
            </a:r>
            <a:r>
              <a:rPr lang="en-US" i="1" dirty="0" smtClean="0"/>
              <a:t>expect different </a:t>
            </a:r>
            <a:r>
              <a:rPr lang="en-US" i="1" dirty="0"/>
              <a:t>results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Think about a time when you reflected recently: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2895600"/>
          </a:xfrm>
        </p:spPr>
        <p:txBody>
          <a:bodyPr/>
          <a:lstStyle/>
          <a:p>
            <a:r>
              <a:rPr lang="en-US" sz="3600" dirty="0" smtClean="0"/>
              <a:t>Why did you reflect?</a:t>
            </a:r>
          </a:p>
          <a:p>
            <a:r>
              <a:rPr lang="en-US" sz="3600" dirty="0" smtClean="0"/>
              <a:t>How did you reflect?</a:t>
            </a:r>
          </a:p>
          <a:p>
            <a:r>
              <a:rPr lang="en-US" sz="3600" dirty="0" smtClean="0"/>
              <a:t>What was the outcome?</a:t>
            </a:r>
          </a:p>
          <a:p>
            <a:r>
              <a:rPr lang="en-US" sz="3600" dirty="0" smtClean="0"/>
              <a:t>What did you learn?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r>
              <a:rPr lang="en-US" dirty="0"/>
              <a:t>Reflection is the process that enables us to objectively view our experiences, and plan for </a:t>
            </a:r>
            <a:r>
              <a:rPr lang="en-US" dirty="0" smtClean="0"/>
              <a:t>improvement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In what ways do we reflect at school?  How do these processes of reflection help us to improve?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PLAnNErS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requirements for this school year is to have 4 completed unit planners.  Walk through each section of the reflection section outline and discuss.  Teams are to then go to their Grade team wiki, choose a unit planner and work to complete the reflection section.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132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ReFlection</vt:lpstr>
      <vt:lpstr>Definition of Insanity</vt:lpstr>
      <vt:lpstr>Think about a time when you reflected recently:</vt:lpstr>
      <vt:lpstr>Slide 4</vt:lpstr>
      <vt:lpstr>PLAnNErS</vt:lpstr>
    </vt:vector>
  </TitlesOfParts>
  <Company>ENS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</dc:title>
  <dc:creator>g.carmichael</dc:creator>
  <cp:lastModifiedBy>g.carmichael</cp:lastModifiedBy>
  <cp:revision>2</cp:revision>
  <dcterms:created xsi:type="dcterms:W3CDTF">2011-05-03T08:02:24Z</dcterms:created>
  <dcterms:modified xsi:type="dcterms:W3CDTF">2011-05-03T08:12:33Z</dcterms:modified>
</cp:coreProperties>
</file>