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0F72-A4D6-4ADB-B493-4BECAF63E885}" type="datetimeFigureOut">
              <a:rPr lang="en-US" smtClean="0"/>
              <a:pPr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3314F-F4D6-41D6-B7E0-0E2E8BB43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zweb.harvard.edu/vt/VisibleThinking_html_files/03_ThinkingRoutines/03d_UnderstandingRoutines/ThinkPuzzleExplore/ThinkPuzzleExplore_Routine.html" TargetMode="External"/><Relationship Id="rId4" Type="http://schemas.openxmlformats.org/officeDocument/2006/relationships/hyperlink" Target="http://pzweb.harvard.edu/vt/VisibleThinking_html_files/03_ThinkingRoutines/03d_UnderstandingRoutines/ThinkPairShare/ThinkPairShare_Routine.html" TargetMode="External"/><Relationship Id="rId5" Type="http://schemas.openxmlformats.org/officeDocument/2006/relationships/hyperlink" Target="http://pzweb.harvard.edu/vt/VisibleThinking_html_files/03_ThinkingRoutines/03e_FairnessRoutines/CircleViewpoints/CircleViewpoints_Routine.html" TargetMode="External"/><Relationship Id="rId6" Type="http://schemas.openxmlformats.org/officeDocument/2006/relationships/hyperlink" Target="http://pzweb.harvard.edu/vt/VisibleThinking_html_files/03_ThinkingRoutines/03c_Core_routines/UsedToThink/UsedToThink_Routine.htm" TargetMode="External"/><Relationship Id="rId7" Type="http://schemas.openxmlformats.org/officeDocument/2006/relationships/hyperlink" Target="http://pzweb.harvard.edu/vt/VisibleThinking_html_files/03_ThinkingRoutines/03c_Core_routines/SeeThinkWonder/SeeThinkWonder_Routine.html" TargetMode="External"/><Relationship Id="rId8" Type="http://schemas.openxmlformats.org/officeDocument/2006/relationships/hyperlink" Target="http://pzweb.harvard.edu/vt/VisibleThinking_html_files/03_ThinkingRoutines/03c_Core_routines/CompassPoints/CompassPoints_Routin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zweb.harvard.edu/vt/VisibleThinking_html_files/03_ThinkingRoutines/03d_UnderstandingRoutines/WhatMakes/WhatMakes_Routine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zweb.harvard.edu/vt/VisibleThinking_html_files/VisibleThinking1.html" TargetMode="Externa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Visible Thinking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Documents and Settings\g.carmichael\My Documents\My Pictures\defaul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09800"/>
            <a:ext cx="5277008" cy="11922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dirty="0" smtClean="0"/>
              <a:t>Project Zero is an educational research group at the Graduate School of Education at Harvard University. 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i="1" dirty="0" smtClean="0"/>
              <a:t> Project Zero's mission is to understand and enhance learning, thinking, and creativity in the arts, as well as humanistic and scientific disciplines, at the individual and institutional levels.</a:t>
            </a:r>
            <a:endParaRPr lang="en-US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1676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en-US" i="1" dirty="0" smtClean="0"/>
              <a:t>Project Zero believes that every class should start with Art, music, or poetry as a provocation to inquiry</a:t>
            </a:r>
            <a:endParaRPr lang="en-US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Visible Thinking: </a:t>
            </a:r>
            <a:r>
              <a:rPr b="1" dirty="0" smtClean="0"/>
              <a:t>Core </a:t>
            </a:r>
            <a:r>
              <a:rPr b="1" dirty="0" smtClean="0"/>
              <a:t>Routines </a:t>
            </a:r>
            <a:br>
              <a:rPr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dirty="0" smtClean="0"/>
              <a:t>The </a:t>
            </a:r>
            <a:r>
              <a:rPr dirty="0" smtClean="0"/>
              <a:t>core routines are a set of seven or so routines that target different types of </a:t>
            </a:r>
            <a:r>
              <a:rPr dirty="0" smtClean="0"/>
              <a:t>thinking. </a:t>
            </a:r>
            <a:r>
              <a:rPr dirty="0" smtClean="0"/>
              <a:t>These routines are easy to get started with and are commonly found in Visible Thinking teachers' toolkits.</a:t>
            </a:r>
            <a:r>
              <a:rPr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86399"/>
          </a:xfrm>
        </p:spPr>
        <p:txBody>
          <a:bodyPr>
            <a:normAutofit fontScale="70000" lnSpcReduction="20000"/>
          </a:bodyPr>
          <a:lstStyle/>
          <a:p>
            <a:r>
              <a:rPr dirty="0" smtClean="0">
                <a:hlinkClick r:id="rId2"/>
              </a:rPr>
              <a:t>What Makes You Say That?</a:t>
            </a:r>
            <a:r>
              <a:rPr i="1" dirty="0" smtClean="0"/>
              <a:t> Interpretation with justification </a:t>
            </a:r>
            <a:r>
              <a:rPr i="1" dirty="0" smtClean="0"/>
              <a:t>routine</a:t>
            </a:r>
            <a:endParaRPr lang="en-US" i="1" dirty="0" smtClean="0"/>
          </a:p>
          <a:p>
            <a:endParaRPr dirty="0" smtClean="0"/>
          </a:p>
          <a:p>
            <a:r>
              <a:rPr dirty="0" smtClean="0">
                <a:hlinkClick r:id="rId3"/>
              </a:rPr>
              <a:t>Think Puzzle Explore</a:t>
            </a:r>
            <a:r>
              <a:rPr dirty="0" smtClean="0"/>
              <a:t> </a:t>
            </a:r>
            <a:r>
              <a:rPr i="1" dirty="0" smtClean="0"/>
              <a:t>A routine that sets the stage for deeper </a:t>
            </a:r>
            <a:r>
              <a:rPr i="1" dirty="0" smtClean="0"/>
              <a:t>inquiry</a:t>
            </a:r>
            <a:endParaRPr lang="en-US" i="1" dirty="0" smtClean="0"/>
          </a:p>
          <a:p>
            <a:pPr>
              <a:buNone/>
            </a:pPr>
            <a:r>
              <a:rPr dirty="0" smtClean="0"/>
              <a:t> </a:t>
            </a:r>
            <a:endParaRPr dirty="0" smtClean="0"/>
          </a:p>
          <a:p>
            <a:r>
              <a:rPr dirty="0" smtClean="0">
                <a:hlinkClick r:id="rId4"/>
              </a:rPr>
              <a:t>Think Pair Share </a:t>
            </a:r>
            <a:r>
              <a:rPr i="1" dirty="0" smtClean="0"/>
              <a:t>A routine for active reasoning and </a:t>
            </a:r>
            <a:r>
              <a:rPr i="1" dirty="0" smtClean="0"/>
              <a:t>explanation</a:t>
            </a:r>
            <a:endParaRPr lang="en-US" i="1" dirty="0" smtClean="0"/>
          </a:p>
          <a:p>
            <a:pPr>
              <a:buNone/>
            </a:pPr>
            <a:r>
              <a:rPr i="1" dirty="0" smtClean="0"/>
              <a:t> </a:t>
            </a:r>
            <a:endParaRPr dirty="0" smtClean="0"/>
          </a:p>
          <a:p>
            <a:r>
              <a:rPr dirty="0" smtClean="0">
                <a:hlinkClick r:id="rId5"/>
              </a:rPr>
              <a:t>Circle of Viewpoints</a:t>
            </a:r>
            <a:r>
              <a:rPr dirty="0" smtClean="0"/>
              <a:t> </a:t>
            </a:r>
            <a:r>
              <a:rPr i="1" dirty="0" smtClean="0"/>
              <a:t>A routine for exploring diverse </a:t>
            </a:r>
            <a:r>
              <a:rPr i="1" dirty="0" smtClean="0"/>
              <a:t>perspectives</a:t>
            </a:r>
            <a:endParaRPr lang="en-US" i="1" dirty="0" smtClean="0"/>
          </a:p>
          <a:p>
            <a:pPr>
              <a:buNone/>
            </a:pPr>
            <a:endParaRPr dirty="0" smtClean="0"/>
          </a:p>
          <a:p>
            <a:r>
              <a:rPr dirty="0" smtClean="0">
                <a:hlinkClick r:id="rId6"/>
              </a:rPr>
              <a:t>I used to Think... Now I think...</a:t>
            </a:r>
            <a:r>
              <a:rPr i="1" dirty="0" smtClean="0"/>
              <a:t> A routine for reflecting on how and why our thinking has </a:t>
            </a:r>
            <a:r>
              <a:rPr i="1" dirty="0" smtClean="0"/>
              <a:t>changed</a:t>
            </a:r>
            <a:endParaRPr lang="en-US" i="1" dirty="0" smtClean="0"/>
          </a:p>
          <a:p>
            <a:endParaRPr dirty="0" smtClean="0"/>
          </a:p>
          <a:p>
            <a:r>
              <a:rPr dirty="0" smtClean="0">
                <a:hlinkClick r:id="rId7"/>
              </a:rPr>
              <a:t>See Think Wonder</a:t>
            </a:r>
            <a:r>
              <a:rPr dirty="0" smtClean="0"/>
              <a:t> </a:t>
            </a:r>
            <a:r>
              <a:rPr i="1" dirty="0" smtClean="0"/>
              <a:t>A routine for exploring works of art and other </a:t>
            </a:r>
            <a:br>
              <a:rPr i="1" dirty="0" smtClean="0"/>
            </a:br>
            <a:r>
              <a:rPr i="1" dirty="0" smtClean="0"/>
              <a:t>interesting </a:t>
            </a:r>
            <a:r>
              <a:rPr i="1" dirty="0" smtClean="0"/>
              <a:t>things</a:t>
            </a:r>
            <a:endParaRPr lang="en-US" i="1" dirty="0" smtClean="0"/>
          </a:p>
          <a:p>
            <a:pPr>
              <a:buNone/>
            </a:pPr>
            <a:endParaRPr dirty="0" smtClean="0"/>
          </a:p>
          <a:p>
            <a:r>
              <a:rPr dirty="0" smtClean="0">
                <a:hlinkClick r:id="rId8"/>
              </a:rPr>
              <a:t>Compass Points</a:t>
            </a:r>
            <a:r>
              <a:rPr dirty="0" smtClean="0"/>
              <a:t> </a:t>
            </a:r>
            <a:r>
              <a:rPr i="1" dirty="0" smtClean="0"/>
              <a:t>A routine for examining propositions</a:t>
            </a:r>
            <a:endParaRPr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Think Wonder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6877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down 10 things that you see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down 10 things that you think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down 10 things that you want to know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N51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81000"/>
            <a:ext cx="4533900" cy="60452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04800"/>
            <a:ext cx="4648200" cy="61976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733800"/>
            <a:ext cx="8534400" cy="1600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://pzweb.harvard.edu/vt/VisibleThinking_html_files/VisibleThinking1.</a:t>
            </a:r>
            <a:r>
              <a:rPr lang="en-US" sz="2000" dirty="0" smtClean="0">
                <a:hlinkClick r:id="rId2"/>
              </a:rPr>
              <a:t>html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lick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524000"/>
            <a:ext cx="2705100" cy="17653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251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</vt:lpstr>
      <vt:lpstr>Slide 2</vt:lpstr>
      <vt:lpstr>Slide 3</vt:lpstr>
      <vt:lpstr>Visible Thinking: Core Routines  </vt:lpstr>
      <vt:lpstr>Slide 5</vt:lpstr>
      <vt:lpstr>See Think Wonder</vt:lpstr>
      <vt:lpstr>Slide 7</vt:lpstr>
      <vt:lpstr>Slide 8</vt:lpstr>
      <vt:lpstr>Slide 9</vt:lpstr>
    </vt:vector>
  </TitlesOfParts>
  <Company>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g.carmichael</dc:creator>
  <cp:lastModifiedBy>glenn</cp:lastModifiedBy>
  <cp:revision>6</cp:revision>
  <dcterms:created xsi:type="dcterms:W3CDTF">2011-05-17T05:12:17Z</dcterms:created>
  <dcterms:modified xsi:type="dcterms:W3CDTF">2011-05-17T05:49:02Z</dcterms:modified>
</cp:coreProperties>
</file>